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7450FE-603F-4A4C-AD49-D451C42CC3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769BABD-AE3E-4BC8-9B02-ADD7A1F718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6C01D5E-CB55-4F88-9E9E-C0B16AE2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7C8EA83-2E64-44DF-B16E-1D686C184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49E35E-8773-4A2F-999E-B897D3DCC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6877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314435-EA3C-4A56-9F6A-95A643735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BB97E2-28F1-49FB-8296-2ECB385A22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A47B6A-6CD7-4E6A-AA9A-3E2CC98CD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472CDC-DE66-49A1-9E1A-FEBCF42D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7B17F7-0BA8-4D90-9ADE-0BA73CEEF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49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CB50033D-FDBE-4D16-AA98-99EE22811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3C4FA4D-8481-4CC1-8FF0-8DDF82CBE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448AC8C-52E9-4DEA-AF98-6DEA55F3E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A459C-234F-4D63-8526-C43015846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46B1765-D6F5-4893-8319-EE746E8D5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2019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14FE98-5024-4038-9DCC-3413E990B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CD62A1-A86A-4488-87CC-B70A0D29E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914AC38-5B35-45F6-A4AC-ABC024076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321515B-0B72-4475-B162-DF11EA3CA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67936E7-F559-48D1-BE13-33D8A1F1C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18452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0DA5728-0889-4ED8-BBF4-9660E8146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8DE4D8-531B-4FD8-BD78-AF967CC52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7B3A95-8AAE-4E22-8F99-1B52F5C2B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32BF38-FD43-45D7-B997-7A7E7A183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F73722-E904-4BAD-8101-4822A418A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335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3596BC-50AA-4796-92AF-562269035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309F23-776B-4267-9193-66C67AB54A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050CB88-A55F-4BD4-91CD-A44A1FC56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921F0F5-8A18-440A-8C91-F4801010D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902D58-A3E9-4F51-9C3A-A92E0E356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8089AA-38AB-4A99-9A6F-3E9E81B5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4828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6D6EB2-DF23-4C08-AA2B-7019D0827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6B320F-4B08-4F81-A4FC-2F661998B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4743354-DDC7-446D-91EB-5AA631A8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36B82608-C6D4-47FE-9E99-C27D3D5CB8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5947645-496A-4EDA-8557-055A1ABAE5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49AC3AC-5EAA-43D4-A2BC-36CC672D5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929AAA4-58D0-4CBC-9773-4C5272E6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A1A58D4-36F5-4A2F-A6F4-3FE463BA0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394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FD85F3-9264-4DAE-B49F-75F20E079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763C7BC-E014-454F-AF47-838AC64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C63531E-2C70-4A7C-BF1E-14BEA0606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1F10278-2C99-49DD-B62F-90E488121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110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7BB764A-3A5D-4771-9B6B-FA3B02B9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244F360-DB4A-4E8C-88EB-7734F3AD3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7D353B2-4146-403B-A772-1FD7D6E42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5356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CA61C0-EBAF-4FD3-A12A-9681780FF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4717F2-7228-4093-869B-BFF54B27F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F9BA3B7-015C-4005-8BFE-576473FFB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83D74B-33AA-402B-AE9E-BE1E29114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2F24E6-6A6F-4CC8-AB01-938462433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9C5FECA-5A79-4B77-9B65-735232F1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6777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7927B-35DF-4831-9F8E-B3E9EE567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D6D745A0-F36F-4C56-B66B-CC0EF63C2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4774309-6ACE-407D-BCC1-5528635F3C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FD1F986-EE80-42C9-8B87-5A103C315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49099BE-251B-4E25-BE49-47DDA2AB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EE8C9D2-E94C-4AD2-A269-37C507DE3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9570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A52981-4D8F-440F-AC65-2C90EE2F9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D2C8C44-322A-4DF5-8FC8-1B5BD37DF4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F494DD7-CC4C-4EAF-B8E8-D71DA4ED5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4567E-955F-46C1-B3FC-38FBD135398B}" type="datetimeFigureOut">
              <a:rPr lang="ru-RU" smtClean="0"/>
              <a:t>02.06.2025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B96587C-2F0A-4FFB-9226-AE43982377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3518CC-9303-44F8-92CE-0DB0208E6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B480D1-13E5-4010-9514-E61DC826924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316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001786EA-F79A-4F09-A41D-45809901E5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B960C3-6B8C-4BC0-8FAA-64A0EF86DC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7373" y="26633"/>
            <a:ext cx="7878618" cy="1210108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tabLst/>
            </a:pPr>
            <a:r>
              <a:rPr kumimoji="0" lang="ru-RU" altLang="ru-RU" sz="1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МИНИСТЕРСТВО НАУКИ И ВЫСШЕГО ОБРАЗОВАНИЯ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РОССИЙСКОЙ ФЕДЕРАЦИИ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ФЕДЕРАЛЬНОЕ ГОСУДАРСТВЕННОЕ БЮДЖЕТНОЕ ОБРАЗОВАТЕЛЬНОЕ   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УЧРЕЖДЕНИЕ ВЫСШЕГО ОБРАЗОВАНИЯ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200" b="1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«МОСКОВСКИЙ АВИАЦИОННЫЙ ИНСТИТУТ</a:t>
            </a:r>
            <a:b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ru-RU" altLang="ru-RU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(национальный исследовательский университет)»</a:t>
            </a:r>
            <a:endParaRPr kumimoji="0" lang="ru-RU" altLang="ru-RU" sz="12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2073001-4E69-4CED-B151-1DA0AA2287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8691" y="2048445"/>
            <a:ext cx="9144000" cy="1655762"/>
          </a:xfrm>
        </p:spPr>
        <p:txBody>
          <a:bodyPr>
            <a:noAutofit/>
          </a:bodyPr>
          <a:lstStyle/>
          <a:p>
            <a:r>
              <a:rPr lang="ru-RU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Ассистент по досугу</a:t>
            </a:r>
          </a:p>
        </p:txBody>
      </p:sp>
      <p:pic>
        <p:nvPicPr>
          <p:cNvPr id="5" name="Рисунок 3" descr="mai">
            <a:extLst>
              <a:ext uri="{FF2B5EF4-FFF2-40B4-BE49-F238E27FC236}">
                <a16:creationId xmlns:a16="http://schemas.microsoft.com/office/drawing/2014/main" id="{A27A2F26-12E5-4A96-ACA2-FF4C08F26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645947" cy="161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D3D2BD-42F8-46C6-9B4E-5C30FE21ADC8}"/>
              </a:ext>
            </a:extLst>
          </p:cNvPr>
          <p:cNvSpPr txBox="1"/>
          <p:nvPr/>
        </p:nvSpPr>
        <p:spPr>
          <a:xfrm>
            <a:off x="7497932" y="5463359"/>
            <a:ext cx="46940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Выполнили студенты группы М8О-107БВ-24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Никитина Анастасия</a:t>
            </a:r>
          </a:p>
          <a:p>
            <a:pPr algn="ctr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Павлова Юлия</a:t>
            </a:r>
          </a:p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Гузова Виктория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01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F18F98-0C93-4F8F-8A90-D875B3626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E644AF-642B-4DC4-991F-BCAA86219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" y="197274"/>
            <a:ext cx="11185124" cy="1761709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5095E5-0A99-4031-AB23-9EB0E97B8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40043"/>
            <a:ext cx="10578483" cy="562468"/>
          </a:xfrm>
        </p:spPr>
        <p:txBody>
          <a:bodyPr>
            <a:normAutofit fontScale="925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прототипа централизованной системы проведения досуга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3F57EC-0F92-4B23-A6F1-719CA6697C05}"/>
              </a:ext>
            </a:extLst>
          </p:cNvPr>
          <p:cNvSpPr txBox="1"/>
          <p:nvPr/>
        </p:nvSpPr>
        <p:spPr>
          <a:xfrm>
            <a:off x="8878" y="2463793"/>
            <a:ext cx="68402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Задачи проекта</a:t>
            </a:r>
            <a:endParaRPr lang="ru-RU" sz="4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E73ECA-8396-4363-843C-8AE2B1EC2F03}"/>
              </a:ext>
            </a:extLst>
          </p:cNvPr>
          <p:cNvSpPr txBox="1"/>
          <p:nvPr/>
        </p:nvSpPr>
        <p:spPr>
          <a:xfrm>
            <a:off x="8877" y="3171680"/>
            <a:ext cx="859358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системы добавления и каталогизации мест досуга  </a:t>
            </a:r>
          </a:p>
          <a:p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Реализация функционала оценки и комментирования посещенных мест  </a:t>
            </a:r>
          </a:p>
          <a:p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Создание персонального раздела для учета истории посещений 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Внедрение фильтрации по категориям и сортировки по рейтингу</a:t>
            </a:r>
          </a:p>
          <a:p>
            <a:endParaRPr lang="ru-RU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Разработка интуитивного пользовательского интерфейса</a:t>
            </a:r>
          </a:p>
          <a:p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Обеспечение постраничного вывода информации  </a:t>
            </a:r>
          </a:p>
        </p:txBody>
      </p:sp>
    </p:spTree>
    <p:extLst>
      <p:ext uri="{BB962C8B-B14F-4D97-AF65-F5344CB8AC3E}">
        <p14:creationId xmlns:p14="http://schemas.microsoft.com/office/powerpoint/2010/main" val="345886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0DCCEB4-8C99-46EA-AED1-7EE9F3CDF6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633" y="0"/>
            <a:ext cx="12218633" cy="687298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270F68-0258-4C6A-AA01-55ACD339D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Архитектура решения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58D260-5947-4264-8999-CFEE36001E06}"/>
              </a:ext>
            </a:extLst>
          </p:cNvPr>
          <p:cNvSpPr/>
          <p:nvPr/>
        </p:nvSpPr>
        <p:spPr>
          <a:xfrm>
            <a:off x="4577911" y="3106128"/>
            <a:ext cx="3027286" cy="651245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52C495E9-22D0-497B-8091-3FEC764F12AC}"/>
              </a:ext>
            </a:extLst>
          </p:cNvPr>
          <p:cNvCxnSpPr>
            <a:cxnSpLocks/>
          </p:cNvCxnSpPr>
          <p:nvPr/>
        </p:nvCxnSpPr>
        <p:spPr>
          <a:xfrm flipH="1">
            <a:off x="6091554" y="3771223"/>
            <a:ext cx="1" cy="44769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Прямоугольник: скругленные углы 9">
            <a:extLst>
              <a:ext uri="{FF2B5EF4-FFF2-40B4-BE49-F238E27FC236}">
                <a16:creationId xmlns:a16="http://schemas.microsoft.com/office/drawing/2014/main" id="{A8462992-A315-4374-8DBE-B7183FD9CC74}"/>
              </a:ext>
            </a:extLst>
          </p:cNvPr>
          <p:cNvSpPr/>
          <p:nvPr/>
        </p:nvSpPr>
        <p:spPr>
          <a:xfrm>
            <a:off x="4582353" y="4222211"/>
            <a:ext cx="3027285" cy="669640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D91048E-168D-4221-9F31-F050BA3A7ACC}"/>
              </a:ext>
            </a:extLst>
          </p:cNvPr>
          <p:cNvCxnSpPr>
            <a:cxnSpLocks/>
          </p:cNvCxnSpPr>
          <p:nvPr/>
        </p:nvCxnSpPr>
        <p:spPr>
          <a:xfrm flipH="1">
            <a:off x="6095999" y="4898448"/>
            <a:ext cx="1" cy="44769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бъект 12">
            <a:extLst>
              <a:ext uri="{FF2B5EF4-FFF2-40B4-BE49-F238E27FC236}">
                <a16:creationId xmlns:a16="http://schemas.microsoft.com/office/drawing/2014/main" id="{9A79DAB3-F8E9-44F7-8044-65A1877E6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2361" y="5369486"/>
            <a:ext cx="3027277" cy="669640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>
            <a:normAutofit/>
          </a:bodyPr>
          <a:lstStyle/>
          <a:p>
            <a:pPr marL="0" indent="0" algn="ctr">
              <a:buNone/>
            </a:pPr>
            <a:r>
              <a:rPr lang="ru-RU" sz="3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PostgreSQL</a:t>
            </a:r>
            <a:endParaRPr lang="ru-RU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Прямоугольник: скругленные углы 13">
            <a:extLst>
              <a:ext uri="{FF2B5EF4-FFF2-40B4-BE49-F238E27FC236}">
                <a16:creationId xmlns:a16="http://schemas.microsoft.com/office/drawing/2014/main" id="{3FB7A73C-4841-49EC-B2FE-F861F87AC52D}"/>
              </a:ext>
            </a:extLst>
          </p:cNvPr>
          <p:cNvSpPr/>
          <p:nvPr/>
        </p:nvSpPr>
        <p:spPr>
          <a:xfrm>
            <a:off x="4586805" y="2000596"/>
            <a:ext cx="3027286" cy="651245"/>
          </a:xfrm>
          <a:prstGeom prst="round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Пользователь</a:t>
            </a:r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C21F889E-7A38-4E30-91EC-521DA04A2794}"/>
              </a:ext>
            </a:extLst>
          </p:cNvPr>
          <p:cNvCxnSpPr>
            <a:cxnSpLocks/>
          </p:cNvCxnSpPr>
          <p:nvPr/>
        </p:nvCxnSpPr>
        <p:spPr>
          <a:xfrm flipH="1">
            <a:off x="6091553" y="2651841"/>
            <a:ext cx="1" cy="44769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8205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DF8EF21-2AB7-4EB8-BCF3-A4E7EDB05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2"/>
            <a:ext cx="12192000" cy="6856478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5FC851-5EB2-46A8-99F6-6C0047C80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Команда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D17B1A-3002-4D85-B09A-6586EFCF7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31147"/>
            <a:ext cx="10515600" cy="4351338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Никитина Анастасия – тимлид, </a:t>
            </a:r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backend, </a:t>
            </a:r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оформление репозитория на </a:t>
            </a:r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ru-RU" sz="3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Павлова Юлия </a:t>
            </a:r>
            <a:r>
              <a:rPr lang="ru-RU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– </a:t>
            </a:r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backend, </a:t>
            </a:r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отчет, проектирование и взаимодействие с базой данных</a:t>
            </a:r>
            <a:endParaRPr lang="en-US" sz="36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Гузова Виктория – </a:t>
            </a:r>
            <a:r>
              <a:rPr lang="en-US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frontend,</a:t>
            </a:r>
            <a:r>
              <a:rPr lang="ru-RU" sz="36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презентация</a:t>
            </a:r>
          </a:p>
        </p:txBody>
      </p:sp>
    </p:spTree>
    <p:extLst>
      <p:ext uri="{BB962C8B-B14F-4D97-AF65-F5344CB8AC3E}">
        <p14:creationId xmlns:p14="http://schemas.microsoft.com/office/powerpoint/2010/main" val="146294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68BD0F8-4141-4A0B-AF73-37FBF3815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D84E80-C22A-41FE-A138-CD43342B2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QR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-код на репозиторий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91E867A-3C00-450A-B797-9FEAE9FCBA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662" y="1690688"/>
            <a:ext cx="4654675" cy="465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99130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134</Words>
  <Application>Microsoft Office PowerPoint</Application>
  <PresentationFormat>Широкоэкранный</PresentationFormat>
  <Paragraphs>30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Тема Office</vt:lpstr>
      <vt:lpstr>МИНИСТЕРСТВО НАУКИ И ВЫСШЕГО ОБРАЗОВАНИЯ РОССИЙСКОЙ ФЕДЕРАЦИИ ФЕДЕРАЛЬНОЕ ГОСУДАРСТВЕННОЕ БЮДЖЕТНОЕ ОБРАЗОВАТЕЛЬНОЕ     УЧРЕЖДЕНИЕ ВЫСШЕГО ОБРАЗОВАНИЯ «МОСКОВСКИЙ АВИАЦИОННЫЙ ИНСТИТУТ  (национальный исследовательский университет)»</vt:lpstr>
      <vt:lpstr>Цель проекта</vt:lpstr>
      <vt:lpstr>Архитектура решения</vt:lpstr>
      <vt:lpstr>Команда проекта</vt:lpstr>
      <vt:lpstr>QR-код на репозиторий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МИНИСТЕРСТВО НАУКИ И ВЫСШЕГО ОБРАЗОВАНИЯ РОССИЙСКОЙ ФЕДЕРАЦИИ ФЕДЕРАЛЬНОЕ ГОСУДАРСТВЕННОЕ БЮДЖЕТНОЕ ОБРАЗОВАТЕЛЬНОЕ     УЧРЕЖДЕНИЕ ВЫСШЕГО ОБРАЗОВАНИЯ «МОСКОВСКИЙ АВИАЦИОННЫЙ ИНСТИТУТ  (национальный исследовательский университет)»</dc:title>
  <dc:creator>Виктория Гузова</dc:creator>
  <cp:lastModifiedBy>Виктория Гузова</cp:lastModifiedBy>
  <cp:revision>8</cp:revision>
  <dcterms:created xsi:type="dcterms:W3CDTF">2025-06-01T21:25:07Z</dcterms:created>
  <dcterms:modified xsi:type="dcterms:W3CDTF">2025-06-01T22:32:12Z</dcterms:modified>
</cp:coreProperties>
</file>

<file path=docProps/thumbnail.jpeg>
</file>